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</p:sldIdLst>
  <p:sldSz cx="9144000" cy="6858000" type="screen4x3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62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4EE97-0F5A-49B3-BC49-43FF49E4D839}" type="datetimeFigureOut">
              <a:rPr lang="en-US" smtClean="0"/>
              <a:t>6/27/2014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8B955-2B96-4A6B-A1F7-79C9ACC69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961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4EE97-0F5A-49B3-BC49-43FF49E4D839}" type="datetimeFigureOut">
              <a:rPr lang="en-US" smtClean="0"/>
              <a:t>6/27/2014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8B955-2B96-4A6B-A1F7-79C9ACC69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285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4EE97-0F5A-49B3-BC49-43FF49E4D839}" type="datetimeFigureOut">
              <a:rPr lang="en-US" smtClean="0"/>
              <a:t>6/27/2014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8B955-2B96-4A6B-A1F7-79C9ACC69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122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4EE97-0F5A-49B3-BC49-43FF49E4D839}" type="datetimeFigureOut">
              <a:rPr lang="en-US" smtClean="0"/>
              <a:t>6/27/2014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8B955-2B96-4A6B-A1F7-79C9ACC69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389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4EE97-0F5A-49B3-BC49-43FF49E4D839}" type="datetimeFigureOut">
              <a:rPr lang="en-US" smtClean="0"/>
              <a:t>6/27/2014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8B955-2B96-4A6B-A1F7-79C9ACC69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867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4EE97-0F5A-49B3-BC49-43FF49E4D839}" type="datetimeFigureOut">
              <a:rPr lang="en-US" smtClean="0"/>
              <a:t>6/27/2014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8B955-2B96-4A6B-A1F7-79C9ACC69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64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4EE97-0F5A-49B3-BC49-43FF49E4D839}" type="datetimeFigureOut">
              <a:rPr lang="en-US" smtClean="0"/>
              <a:t>6/27/2014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8B955-2B96-4A6B-A1F7-79C9ACC69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119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4EE97-0F5A-49B3-BC49-43FF49E4D839}" type="datetimeFigureOut">
              <a:rPr lang="en-US" smtClean="0"/>
              <a:t>6/27/2014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8B955-2B96-4A6B-A1F7-79C9ACC69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33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4EE97-0F5A-49B3-BC49-43FF49E4D839}" type="datetimeFigureOut">
              <a:rPr lang="en-US" smtClean="0"/>
              <a:t>6/27/2014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8B955-2B96-4A6B-A1F7-79C9ACC69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872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4EE97-0F5A-49B3-BC49-43FF49E4D839}" type="datetimeFigureOut">
              <a:rPr lang="en-US" smtClean="0"/>
              <a:t>6/27/2014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8B955-2B96-4A6B-A1F7-79C9ACC69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85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4EE97-0F5A-49B3-BC49-43FF49E4D839}" type="datetimeFigureOut">
              <a:rPr lang="en-US" smtClean="0"/>
              <a:t>6/27/2014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8B955-2B96-4A6B-A1F7-79C9ACC69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665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4EE97-0F5A-49B3-BC49-43FF49E4D839}" type="datetimeFigureOut">
              <a:rPr lang="en-US" smtClean="0"/>
              <a:t>6/27/2014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8B955-2B96-4A6B-A1F7-79C9ACC69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08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Decisions in Python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0"/>
            <a:ext cx="6400800" cy="1752600"/>
          </a:xfrm>
        </p:spPr>
        <p:txBody>
          <a:bodyPr/>
          <a:lstStyle/>
          <a:p>
            <a:r>
              <a:rPr lang="en-US" dirty="0" smtClean="0"/>
              <a:t>Comparing Strings – How to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28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compare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Start with the first (leftmost) characters in the two strings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While they are the same and strings have not run out,</a:t>
            </a:r>
          </a:p>
          <a:p>
            <a:pPr marL="400050" lvl="1" indent="0">
              <a:buNone/>
            </a:pPr>
            <a:r>
              <a:rPr lang="en-US" dirty="0" smtClean="0"/>
              <a:t>	 move to the next characters to the right in each string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If both strings ran out at the same time, they are equal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Otherwise if </a:t>
            </a:r>
            <a:r>
              <a:rPr lang="en-US" dirty="0"/>
              <a:t>one string is shorter than the </a:t>
            </a:r>
            <a:r>
              <a:rPr lang="en-US" dirty="0" smtClean="0"/>
              <a:t>other (only one ran out) </a:t>
            </a:r>
            <a:r>
              <a:rPr lang="en-US" dirty="0"/>
              <a:t>and they are identical up to the length of the shorter, the shorter string is the lesser </a:t>
            </a:r>
            <a:r>
              <a:rPr lang="en-US" dirty="0" smtClean="0"/>
              <a:t>string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Otherwise </a:t>
            </a:r>
            <a:r>
              <a:rPr lang="en-US" dirty="0" smtClean="0"/>
              <a:t>the characters are </a:t>
            </a:r>
            <a:r>
              <a:rPr lang="en-US" dirty="0"/>
              <a:t>different, </a:t>
            </a:r>
            <a:r>
              <a:rPr lang="en-US" dirty="0" smtClean="0"/>
              <a:t>decide </a:t>
            </a:r>
            <a:r>
              <a:rPr lang="en-US" dirty="0"/>
              <a:t>based on their ASCII codes – doesn’t matter what the rest of the strings are, this difference is the deciding point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8228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5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36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Decisions in Python</vt:lpstr>
      <vt:lpstr>How to compare strings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Decisions in Python</dc:title>
  <dc:creator>Debby</dc:creator>
  <cp:lastModifiedBy>Debby</cp:lastModifiedBy>
  <cp:revision>12</cp:revision>
  <dcterms:created xsi:type="dcterms:W3CDTF">2014-06-26T19:03:55Z</dcterms:created>
  <dcterms:modified xsi:type="dcterms:W3CDTF">2014-06-27T21:10:45Z</dcterms:modified>
</cp:coreProperties>
</file>